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D6625-F815-40D7-810B-58B591BA5D28}" type="datetimeFigureOut">
              <a:rPr lang="es-CO" smtClean="0"/>
              <a:t>7/03/2018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7660B-F9C9-4E7F-8D82-DC005DA7E36E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IMÁGENES PARA TEMPLATE</a:t>
            </a:r>
            <a:br>
              <a:rPr lang="es-CO" dirty="0"/>
            </a:br>
            <a:r>
              <a:rPr lang="es-CO" dirty="0"/>
              <a:t/>
            </a:r>
            <a:br>
              <a:rPr lang="es-CO" dirty="0"/>
            </a:br>
            <a:r>
              <a:rPr lang="es-CO" sz="1800" u="sng" dirty="0"/>
              <a:t>https://w3layouts.com/preview/?l=/business-field-corporate-category-bootstrap-responsive-web-template/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52649"/>
          </a:xfrm>
        </p:spPr>
        <p:txBody>
          <a:bodyPr>
            <a:normAutofit/>
          </a:bodyPr>
          <a:lstStyle/>
          <a:p>
            <a:r>
              <a:rPr lang="es-CO" sz="3400" b="1" dirty="0"/>
              <a:t>Fondo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4" y="2170446"/>
            <a:ext cx="5256904" cy="2581654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6096000" y="3334871"/>
            <a:ext cx="907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05" y="2638314"/>
            <a:ext cx="2799168" cy="139311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896113" y="4227755"/>
            <a:ext cx="215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/>
              <a:t>Home Corte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52649"/>
          </a:xfrm>
        </p:spPr>
        <p:txBody>
          <a:bodyPr>
            <a:normAutofit/>
          </a:bodyPr>
          <a:lstStyle/>
          <a:p>
            <a:r>
              <a:rPr lang="es-CO" sz="3400" b="1" dirty="0" err="1"/>
              <a:t>Read</a:t>
            </a:r>
            <a:r>
              <a:rPr lang="es-CO" sz="3400" b="1" dirty="0"/>
              <a:t> More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6182062" y="3334870"/>
            <a:ext cx="907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7917628" y="5131397"/>
            <a:ext cx="215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err="1"/>
              <a:t>Read</a:t>
            </a:r>
            <a:r>
              <a:rPr lang="es-CO" sz="1600" dirty="0"/>
              <a:t> More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4" y="2409869"/>
            <a:ext cx="5620841" cy="185000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198" y="2074992"/>
            <a:ext cx="3600226" cy="27564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52649"/>
          </a:xfrm>
        </p:spPr>
        <p:txBody>
          <a:bodyPr>
            <a:normAutofit/>
          </a:bodyPr>
          <a:lstStyle/>
          <a:p>
            <a:r>
              <a:rPr lang="es-CO" sz="3400" b="1" dirty="0" err="1"/>
              <a:t>Welcome</a:t>
            </a:r>
            <a:endParaRPr lang="es-CO" sz="3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91" y="2068401"/>
            <a:ext cx="5278418" cy="23769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8" name="Conector recto de flecha 7"/>
          <p:cNvCxnSpPr/>
          <p:nvPr/>
        </p:nvCxnSpPr>
        <p:spPr>
          <a:xfrm flipH="1" flipV="1">
            <a:off x="2667896" y="2151529"/>
            <a:ext cx="1366222" cy="69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>
            <a:off x="3281082" y="4141694"/>
            <a:ext cx="1043492" cy="1473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540188" y="4120179"/>
            <a:ext cx="2140772" cy="96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5" y="764283"/>
            <a:ext cx="2632040" cy="119898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871369" y="2097739"/>
            <a:ext cx="155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err="1"/>
              <a:t>Welcome</a:t>
            </a:r>
            <a:r>
              <a:rPr lang="es-CO" sz="1200" dirty="0"/>
              <a:t> 1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7" y="5088367"/>
            <a:ext cx="1534760" cy="103156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651298" y="6119927"/>
            <a:ext cx="155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err="1"/>
              <a:t>Welcome</a:t>
            </a:r>
            <a:r>
              <a:rPr lang="es-CO" sz="1200" dirty="0"/>
              <a:t> 2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476" y="4604273"/>
            <a:ext cx="1678196" cy="1133764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8175813" y="5758455"/>
            <a:ext cx="155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err="1"/>
              <a:t>Welcome</a:t>
            </a:r>
            <a:r>
              <a:rPr lang="es-CO" sz="1200" dirty="0"/>
              <a:t>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52649"/>
          </a:xfrm>
        </p:spPr>
        <p:txBody>
          <a:bodyPr>
            <a:normAutofit/>
          </a:bodyPr>
          <a:lstStyle/>
          <a:p>
            <a:r>
              <a:rPr lang="es-CO" sz="3400" b="1" dirty="0"/>
              <a:t>Receso Naranja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8982636" y="5297146"/>
            <a:ext cx="155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rgbClr val="FF0000"/>
                </a:solidFill>
              </a:rPr>
              <a:t>PENDIENTE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82" y="1975123"/>
            <a:ext cx="5443176" cy="260873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 flipV="1">
            <a:off x="2323652" y="3076687"/>
            <a:ext cx="2667896" cy="11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7207623" y="4299872"/>
            <a:ext cx="2140772" cy="96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12" y="1216709"/>
            <a:ext cx="1590562" cy="7584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94" y="2766896"/>
            <a:ext cx="1576780" cy="10251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11" y="4592314"/>
            <a:ext cx="1986578" cy="1002886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871369" y="2097739"/>
            <a:ext cx="155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Naranja 1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44070" y="3792082"/>
            <a:ext cx="155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Naranja 2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694712" y="5732174"/>
            <a:ext cx="155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Naranja 3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334632" y="1243878"/>
            <a:ext cx="155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rgbClr val="FF0000"/>
                </a:solidFill>
              </a:rPr>
              <a:t>Tal cual se ve en la imagen del </a:t>
            </a:r>
            <a:r>
              <a:rPr lang="es-CO" sz="1200" b="1" dirty="0" err="1">
                <a:solidFill>
                  <a:srgbClr val="FF0000"/>
                </a:solidFill>
              </a:rPr>
              <a:t>template</a:t>
            </a:r>
            <a:endParaRPr lang="es-CO" sz="1200" b="1" dirty="0">
              <a:solidFill>
                <a:srgbClr val="FF000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2701964" y="4973980"/>
            <a:ext cx="155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rgbClr val="FF0000"/>
                </a:solidFill>
              </a:rPr>
              <a:t>Tal cual se ve en la imagen del </a:t>
            </a:r>
            <a:r>
              <a:rPr lang="es-CO" sz="1200" b="1" dirty="0" err="1">
                <a:solidFill>
                  <a:srgbClr val="FF0000"/>
                </a:solidFill>
              </a:rPr>
              <a:t>template</a:t>
            </a:r>
            <a:endParaRPr lang="es-CO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52649"/>
          </a:xfrm>
        </p:spPr>
        <p:txBody>
          <a:bodyPr>
            <a:normAutofit/>
          </a:bodyPr>
          <a:lstStyle/>
          <a:p>
            <a:r>
              <a:rPr lang="es-CO" sz="3400" b="1" dirty="0"/>
              <a:t>Receso Blanco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8982636" y="5297146"/>
            <a:ext cx="155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rgbClr val="FF0000"/>
                </a:solidFill>
              </a:rPr>
              <a:t>TAL CUAL SE VEN LOS ÍCONOS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763430" y="3538779"/>
            <a:ext cx="155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Blanco 1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48" y="1983844"/>
            <a:ext cx="4711508" cy="23160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3" name="Conector recto de flecha 12"/>
          <p:cNvCxnSpPr/>
          <p:nvPr/>
        </p:nvCxnSpPr>
        <p:spPr>
          <a:xfrm>
            <a:off x="7108670" y="3815778"/>
            <a:ext cx="2140772" cy="96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12" y="2109658"/>
            <a:ext cx="2429776" cy="1371474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H="1">
            <a:off x="2990626" y="2624866"/>
            <a:ext cx="1957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969982" y="3964991"/>
            <a:ext cx="155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rgbClr val="FF0000"/>
                </a:solidFill>
              </a:rPr>
              <a:t>Tal cual se ve en la imagen del </a:t>
            </a:r>
            <a:r>
              <a:rPr lang="es-CO" sz="1200" b="1" dirty="0" err="1">
                <a:solidFill>
                  <a:srgbClr val="FF0000"/>
                </a:solidFill>
              </a:rPr>
              <a:t>template</a:t>
            </a:r>
            <a:endParaRPr lang="es-CO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52649"/>
          </a:xfrm>
        </p:spPr>
        <p:txBody>
          <a:bodyPr>
            <a:normAutofit/>
          </a:bodyPr>
          <a:lstStyle/>
          <a:p>
            <a:r>
              <a:rPr lang="es-CO" sz="3400" b="1" dirty="0" err="1"/>
              <a:t>Our</a:t>
            </a:r>
            <a:r>
              <a:rPr lang="es-CO" sz="3400" b="1" dirty="0"/>
              <a:t> Blog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9" y="2345037"/>
            <a:ext cx="5916942" cy="2861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Conector recto de flecha 6"/>
          <p:cNvCxnSpPr/>
          <p:nvPr/>
        </p:nvCxnSpPr>
        <p:spPr>
          <a:xfrm>
            <a:off x="6325496" y="3937299"/>
            <a:ext cx="1226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941" y="2710928"/>
            <a:ext cx="2575066" cy="228062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455511" y="5206702"/>
            <a:ext cx="155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err="1"/>
              <a:t>Our</a:t>
            </a:r>
            <a:r>
              <a:rPr lang="es-CO" sz="1200" dirty="0"/>
              <a:t> blog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52649"/>
          </a:xfrm>
        </p:spPr>
        <p:txBody>
          <a:bodyPr>
            <a:normAutofit/>
          </a:bodyPr>
          <a:lstStyle/>
          <a:p>
            <a:r>
              <a:rPr lang="es-CO" sz="3400" b="1" dirty="0"/>
              <a:t>ABOUT US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733" y="2180455"/>
            <a:ext cx="7251369" cy="31647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Conector recto de flecha 5"/>
          <p:cNvCxnSpPr/>
          <p:nvPr/>
        </p:nvCxnSpPr>
        <p:spPr>
          <a:xfrm flipH="1" flipV="1">
            <a:off x="2528047" y="2043338"/>
            <a:ext cx="1516828" cy="1635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>
            <a:off x="1699708" y="5002306"/>
            <a:ext cx="2194560" cy="63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970494" y="4948518"/>
            <a:ext cx="1592132" cy="93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854037"/>
            <a:ext cx="2223248" cy="101899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862404" y="1937249"/>
            <a:ext cx="1108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ABOUT 1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46" y="4896602"/>
            <a:ext cx="1076100" cy="712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CuadroTexto 17"/>
          <p:cNvSpPr txBox="1"/>
          <p:nvPr/>
        </p:nvSpPr>
        <p:spPr>
          <a:xfrm>
            <a:off x="548146" y="5607434"/>
            <a:ext cx="1108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ABOUT 2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122" y="5419191"/>
            <a:ext cx="1384152" cy="930484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7930179" y="6349675"/>
            <a:ext cx="1108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ABOUT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52649"/>
          </a:xfrm>
        </p:spPr>
        <p:txBody>
          <a:bodyPr>
            <a:normAutofit/>
          </a:bodyPr>
          <a:lstStyle/>
          <a:p>
            <a:r>
              <a:rPr lang="es-CO" sz="3400" b="1" dirty="0"/>
              <a:t>OUT TEAM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634" y="1969630"/>
            <a:ext cx="6418732" cy="19935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9" name="Conector recto de flecha 8"/>
          <p:cNvCxnSpPr/>
          <p:nvPr/>
        </p:nvCxnSpPr>
        <p:spPr>
          <a:xfrm>
            <a:off x="6096000" y="4077148"/>
            <a:ext cx="0" cy="666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313816" y="5056094"/>
            <a:ext cx="359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Pendiente mientras hacemos la toma de nuestras fotos.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Office PowerPoint</Application>
  <PresentationFormat>Panorámica</PresentationFormat>
  <Paragraphs>28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IMÁGENES PARA TEMPLATE  https://w3layouts.com/preview/?l=/business-field-corporate-category-bootstrap-responsive-web-template/ </vt:lpstr>
      <vt:lpstr>Fondo</vt:lpstr>
      <vt:lpstr>Read More</vt:lpstr>
      <vt:lpstr>Welcome</vt:lpstr>
      <vt:lpstr>Receso Naranja</vt:lpstr>
      <vt:lpstr>Receso Blanco</vt:lpstr>
      <vt:lpstr>Our Blog</vt:lpstr>
      <vt:lpstr>ABOUT US</vt:lpstr>
      <vt:lpstr>OUT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IMÁGENES PARA TEMPLATE  https://w3layouts.com/preview/?l=/business-field-corporate-category-bootstrap-responsive-web-template/</dc:title>
  <dc:creator>Diana Carolina Galindo Espitia</dc:creator>
  <cp:lastModifiedBy>Alex Niño</cp:lastModifiedBy>
  <cp:revision>5</cp:revision>
  <dcterms:created xsi:type="dcterms:W3CDTF">2018-02-13T20:12:00Z</dcterms:created>
  <dcterms:modified xsi:type="dcterms:W3CDTF">2018-03-08T00:58:47Z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2058-10.2.0.5965</vt:lpwstr>
  </property>
</Properties>
</file>